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0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94645"/>
  </p:normalViewPr>
  <p:slideViewPr>
    <p:cSldViewPr snapToGrid="0">
      <p:cViewPr varScale="1">
        <p:scale>
          <a:sx n="86" d="100"/>
          <a:sy n="86" d="100"/>
        </p:scale>
        <p:origin x="224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07A9-6F3C-0D8D-B407-E0E9C1A2D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E39DC-5C3F-BFEF-AAEC-C2AA5D1B4C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F00C-E288-2A3C-BA61-7A122F13B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65D10-799D-A90E-7161-0522F26DD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A03EA-6C60-6855-1C2E-7BF4CF300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6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7A0A0-9275-B067-B134-691830E8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94B8D-FDD7-38B9-D888-02AF3069D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AA1A5-0B8E-C9DB-32F5-C82EC0F6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3F539-0517-58B7-C0E7-0CB0E840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88B6A-9101-B818-513E-F00D42C3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3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B1210-313C-1866-1F74-2BFFBCB29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87D41-FDA8-4208-6450-6BF46E68E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70C0-414F-065C-1623-3D48E52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3780D-E754-597F-5A79-EE356CB2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56A1B-CD1D-D606-E523-24055A29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67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F94CC-2901-749A-9133-8AAF8F073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F318D-8655-C048-5DCC-523F77717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2E23E-0DC0-1B54-D9D8-2B26971F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772D8-F009-21D4-4163-0FA54382B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27F66-95CA-03B4-42BD-F4BFAEC4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2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EC72-5451-F5A7-F0AD-2B4F7265E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FCDE7-A227-807C-7658-696BFD359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5C8E5-E6D0-0A36-A39C-B1CA9095C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7855C-3E84-BD72-EE87-C6A0D9BB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F4765-B2BE-9364-B1EA-010B3282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541DB-80B7-864A-A643-226D26758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90B57-56DC-D06D-3644-76D666B4A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323394-255E-0C08-36DB-E8C6E2E94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15910-95D2-F4C4-21B8-34977B58B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69260-85A0-DF1C-D8B8-A0DEA23D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97693-A9FF-64AD-6BB6-C55D83FD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0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30A1-9878-0317-FBF6-BD2351937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C300D-C62F-0226-D039-33BFDBC47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2B322-4833-22E2-40BF-CC7C0C855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97CD-9DEE-2448-DA42-76889145C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615C0-D655-3BDB-A8AE-AFEECD365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55A4D-831E-21A9-B70F-10407763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4AD90-E0C1-AAF3-4028-058B3239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B67921-0FDA-1B0E-0F4D-B9D9B81D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66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03080-F287-6CF2-EB6A-AC14DF89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629D8-BEA9-8296-66AB-713EB50E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7F5C1-8CE5-80BD-F467-14C22A85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C66829-F81C-A889-9BBE-750995DA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2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B57E15-F45B-987B-D026-2AB2AB2B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7900E2-0430-237A-750E-E118FC9FC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3AC83-EC3F-3AAC-547B-6B6535D5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9C22-49C5-FD2C-1A6A-29BEFC44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81D1A-0FB8-E9AE-EC83-39187C83E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F8FA1-9903-5829-76C1-26BB7CA6E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876AD-7295-4119-3F4A-87AE2767A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50554-04F1-BF6F-98B7-675D82FB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5F324-E494-6DE8-5AE6-EB88F336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58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4D67-E736-67A7-D152-565D1F23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62FCB4-E0DA-7383-970C-F46193F51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635B4-D891-2940-3C29-E722B119D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F121E-A2B3-01D0-2513-4F5572B6F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6DFDE0-DAA2-B515-753B-2E64327B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B3F84-DE01-B07F-13FE-E7CFFCCF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07533-22B7-688B-91A4-D70D682B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8E3B0-DF70-317E-0655-55FFECF48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BDB17-FBE6-9626-F899-D410A2563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D3A92F-D145-5C43-99BF-E9ECDB45F6DF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1A029-EA17-FEF2-21CD-8C11B23ED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77DC2-54B7-7973-9291-B8FE24AB8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352B70-11EC-B54B-86ED-2CBA1B29E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8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B6231E-4C42-8138-8D83-76319C5D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99" t="10550" r="12956" b="32119"/>
          <a:stretch>
            <a:fillRect/>
          </a:stretch>
        </p:blipFill>
        <p:spPr>
          <a:xfrm>
            <a:off x="0" y="0"/>
            <a:ext cx="12184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34961-B03F-8D57-7564-A9D8A754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95CC6-92FE-84CC-359E-8C782F00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62" t="23630" r="12594" b="20151"/>
          <a:stretch>
            <a:fillRect/>
          </a:stretch>
        </p:blipFill>
        <p:spPr>
          <a:xfrm>
            <a:off x="0" y="0"/>
            <a:ext cx="12425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57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DF1EF-3F94-8AD7-D6D1-B0B8DDA06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22F086-FC7F-F0DE-582F-9CF7F3CC9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1" t="16394" r="12594" b="26274"/>
          <a:stretch>
            <a:fillRect/>
          </a:stretch>
        </p:blipFill>
        <p:spPr>
          <a:xfrm>
            <a:off x="0" y="0"/>
            <a:ext cx="12217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3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DCBA2-7E42-0F15-1D9C-2F991E9F4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63D2F-EB0C-54C5-D54D-A48D28B8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42" t="25022" r="12775" b="17925"/>
          <a:stretch>
            <a:fillRect/>
          </a:stretch>
        </p:blipFill>
        <p:spPr>
          <a:xfrm>
            <a:off x="-1" y="0"/>
            <a:ext cx="12177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1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BFF6E-6D61-DED8-88E0-376BBE3F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CFB2F-A8EA-88A0-513A-5AD41C03A9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47" t="27532" r="3128" b="16475"/>
          <a:stretch>
            <a:fillRect/>
          </a:stretch>
        </p:blipFill>
        <p:spPr>
          <a:xfrm>
            <a:off x="0" y="0"/>
            <a:ext cx="12133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5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D2918-7AE6-2E50-BF07-45268295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260" t="27818" r="2941" b="16476"/>
          <a:stretch>
            <a:fillRect/>
          </a:stretch>
        </p:blipFill>
        <p:spPr>
          <a:xfrm>
            <a:off x="0" y="0"/>
            <a:ext cx="12266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6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4F5DF-4FBB-6F26-5F4A-C7EE76FD3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C02AB-11AE-961C-D7C8-B0C6858BFA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35" t="27239" r="2298" b="16712"/>
          <a:stretch>
            <a:fillRect/>
          </a:stretch>
        </p:blipFill>
        <p:spPr>
          <a:xfrm>
            <a:off x="-1" y="0"/>
            <a:ext cx="12373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6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84DA1-0C1A-8A4F-CC55-EE71D0E11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5F350-31F3-B33C-882C-D98B6C020E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1" t="18064" r="12594" b="25161"/>
          <a:stretch>
            <a:fillRect/>
          </a:stretch>
        </p:blipFill>
        <p:spPr>
          <a:xfrm>
            <a:off x="0" y="0"/>
            <a:ext cx="12337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6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F6EC6-836F-9B21-68B9-70594F727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E8DC49-E3F6-27AD-0677-7F8CD2B1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1" t="32816" r="12594" b="10688"/>
          <a:stretch>
            <a:fillRect/>
          </a:stretch>
        </p:blipFill>
        <p:spPr>
          <a:xfrm>
            <a:off x="0" y="0"/>
            <a:ext cx="12398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30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O'Leary</dc:creator>
  <cp:lastModifiedBy>Katie O'Leary</cp:lastModifiedBy>
  <cp:revision>3</cp:revision>
  <dcterms:created xsi:type="dcterms:W3CDTF">2025-09-08T16:11:56Z</dcterms:created>
  <dcterms:modified xsi:type="dcterms:W3CDTF">2025-09-09T08:58:57Z</dcterms:modified>
</cp:coreProperties>
</file>